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3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1E0214-C189-0E25-C90D-6D9E815AB98E}" v="584" dt="2024-10-26T08:33:38.3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0120-CDFC-48DE-A6EA-6DEEDD0E436A}" type="datetimeFigureOut">
              <a:rPr lang="en-US" dirty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914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F5BA7-0A17-4D30-9B66-E29324151C73}" type="datetimeFigureOut">
              <a:rPr lang="en-US" dirty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04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BB1B-D40A-4DB9-B3DE-BAAE675B83CD}" type="datetimeFigureOut">
              <a:rPr lang="en-US" dirty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28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FAAF-C467-4C93-8ECD-39AF5A14D498}" type="datetimeFigureOut">
              <a:rPr lang="en-US" dirty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35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E480-B2BA-4553-A144-61E7F75833ED}" type="datetimeFigureOut">
              <a:rPr lang="en-US" dirty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2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E682A-6B53-4B08-AE4D-4C5E659103CC}" type="datetimeFigureOut">
              <a:rPr lang="en-US" dirty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5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F0F6-BEBB-4894-ABB2-75C5CBE0DDB9}" type="datetimeFigureOut">
              <a:rPr lang="en-US" dirty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459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9E5F-17D9-4A30-9DA3-64E46A6DF111}" type="datetimeFigureOut">
              <a:rPr lang="en-US" dirty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7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C5F0-3BC3-4718-BCCA-24B5655EC864}" type="datetimeFigureOut">
              <a:rPr lang="en-US" dirty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0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BD81-465B-40F2-9A54-9DF3B12AF598}" type="datetimeFigureOut">
              <a:rPr lang="en-US" dirty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7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B3CEF-64EF-4C43-9530-8E9CBFD2CAD1}" type="datetimeFigureOut">
              <a:rPr lang="en-US" dirty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27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B70A3DFD-A535-46B2-84C1-61DC8B16A904}" type="datetimeFigureOut">
              <a:rPr lang="en-US" dirty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02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0">
          <p15:clr>
            <a:srgbClr val="F26B43"/>
          </p15:clr>
        </p15:guide>
        <p15:guide id="2" pos="3840">
          <p15:clr>
            <a:srgbClr val="F26B43"/>
          </p15:clr>
        </p15:guide>
        <p15:guide id="3" pos="7200">
          <p15:clr>
            <a:srgbClr val="F26B43"/>
          </p15:clr>
        </p15:guide>
        <p15:guide id="4" pos="6720">
          <p15:clr>
            <a:srgbClr val="F26B43"/>
          </p15:clr>
        </p15:guide>
        <p15:guide id="16" pos="480">
          <p15:clr>
            <a:srgbClr val="F26B43"/>
          </p15:clr>
        </p15:guide>
        <p15:guide id="23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My Journey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From College to Pay Slip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110C2-BBA3-431E-3D63-D63C36791119}"/>
              </a:ext>
            </a:extLst>
          </p:cNvPr>
          <p:cNvSpPr txBox="1"/>
          <p:nvPr/>
        </p:nvSpPr>
        <p:spPr>
          <a:xfrm>
            <a:off x="8327571" y="5932714"/>
            <a:ext cx="30588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r"/>
            <a:r>
              <a:rPr lang="en-US" dirty="0"/>
              <a:t>Max Mulligan</a:t>
            </a:r>
          </a:p>
        </p:txBody>
      </p:sp>
      <p:pic>
        <p:nvPicPr>
          <p:cNvPr id="5" name="Picture 4" descr="A child holding a tray of food and glasses&#10;&#10;Description automatically generated">
            <a:extLst>
              <a:ext uri="{FF2B5EF4-FFF2-40B4-BE49-F238E27FC236}">
                <a16:creationId xmlns:a16="http://schemas.microsoft.com/office/drawing/2014/main" id="{66E84253-0127-D62B-294F-E995776C4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223" y="916781"/>
            <a:ext cx="34861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07311-5A83-DC8E-9C8C-C23C2B1B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783" y="261755"/>
            <a:ext cx="9238434" cy="889592"/>
          </a:xfrm>
        </p:spPr>
        <p:txBody>
          <a:bodyPr anchor="b">
            <a:normAutofit/>
          </a:bodyPr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30474-2263-B7D0-670E-BCB5A614E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1335465"/>
            <a:ext cx="5347752" cy="509391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Autism and Global Delay, with Social Communication disorder</a:t>
            </a:r>
          </a:p>
          <a:p>
            <a:pPr>
              <a:lnSpc>
                <a:spcPct val="120000"/>
              </a:lnSpc>
            </a:pPr>
            <a:r>
              <a:rPr lang="en-US" dirty="0"/>
              <a:t>Take longer to learn new skills, with problems retaining information.</a:t>
            </a:r>
          </a:p>
          <a:p>
            <a:pPr>
              <a:lnSpc>
                <a:spcPct val="120000"/>
              </a:lnSpc>
            </a:pPr>
            <a:r>
              <a:rPr lang="en-US" dirty="0"/>
              <a:t>Benefit from repetition and creative learning methods such as one to one instruction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Skills I have: </a:t>
            </a:r>
          </a:p>
          <a:p>
            <a:pPr>
              <a:lnSpc>
                <a:spcPct val="120000"/>
              </a:lnSpc>
            </a:pPr>
            <a:r>
              <a:rPr lang="en-US" dirty="0"/>
              <a:t>Caring     	Trusting</a:t>
            </a:r>
          </a:p>
          <a:p>
            <a:pPr>
              <a:lnSpc>
                <a:spcPct val="120000"/>
              </a:lnSpc>
            </a:pPr>
            <a:r>
              <a:rPr lang="en-US" dirty="0"/>
              <a:t>Committed   	Warmth</a:t>
            </a:r>
          </a:p>
          <a:p>
            <a:pPr>
              <a:lnSpc>
                <a:spcPct val="120000"/>
              </a:lnSpc>
            </a:pPr>
            <a:r>
              <a:rPr lang="en-US" dirty="0"/>
              <a:t>100% reliable  	Team Player</a:t>
            </a:r>
          </a:p>
          <a:p>
            <a:pPr>
              <a:lnSpc>
                <a:spcPct val="120000"/>
              </a:lnSpc>
            </a:pPr>
            <a:r>
              <a:rPr lang="en-US" dirty="0"/>
              <a:t>Punctual     	Keen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endParaRPr lang="en-US" sz="1400" dirty="0"/>
          </a:p>
        </p:txBody>
      </p:sp>
      <p:pic>
        <p:nvPicPr>
          <p:cNvPr id="7" name="Picture 6" descr="A person standing with arms crossed&#10;&#10;Description automatically generated">
            <a:extLst>
              <a:ext uri="{FF2B5EF4-FFF2-40B4-BE49-F238E27FC236}">
                <a16:creationId xmlns:a16="http://schemas.microsoft.com/office/drawing/2014/main" id="{D03D7071-51FD-9945-EB20-5A9FEBDE27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37" t="15265" r="21436" b="33214"/>
          <a:stretch/>
        </p:blipFill>
        <p:spPr>
          <a:xfrm>
            <a:off x="7348742" y="1335465"/>
            <a:ext cx="3572741" cy="4258854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07E61-88F3-DDDB-54C2-1524523E71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71087" y="4891318"/>
            <a:ext cx="267329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B09CE4E-0331-49B2-88B1-6E1041E04817}" type="datetime1">
              <a:rPr lang="en-US"/>
              <a:pPr>
                <a:spcAft>
                  <a:spcPts val="600"/>
                </a:spcAft>
              </a:pPr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DDD5-A1B0-BA9A-841F-6AA1C9A4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73021" y="1609893"/>
            <a:ext cx="266942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74620-2C4F-0968-85F5-29FED81F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2908" y="3219853"/>
            <a:ext cx="629653" cy="42983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6A61CA-0502-4EE4-9724-96EA822543E5}" type="slidenum">
              <a:rPr lang="en-US" dirty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23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5788D-3D20-11D9-4E78-5840E7C1E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Hobbies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C29CD-4168-2C6F-CD3D-34CA024A2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B551-4236-4A5F-91DD-DAAD2947F9D4}" type="datetime1">
              <a:rPr lang="en-US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93DEA-B9D4-72F8-4572-4A419AA90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17539-6B5D-44BF-6D14-A99C7D43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69E9A-00FA-9DEA-ECCB-D120EC4693A9}"/>
              </a:ext>
            </a:extLst>
          </p:cNvPr>
          <p:cNvSpPr txBox="1"/>
          <p:nvPr/>
        </p:nvSpPr>
        <p:spPr>
          <a:xfrm>
            <a:off x="1426029" y="2029073"/>
            <a:ext cx="924197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My interests are​:</a:t>
            </a:r>
          </a:p>
          <a:p>
            <a:endParaRPr lang="en-US" dirty="0"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dirty="0">
                <a:cs typeface="Arial"/>
              </a:rPr>
              <a:t>Drama ​</a:t>
            </a:r>
          </a:p>
          <a:p>
            <a:pPr marL="228600" indent="-228600">
              <a:buFont typeface=""/>
              <a:buChar char="•"/>
            </a:pPr>
            <a:endParaRPr lang="en-US" dirty="0"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dirty="0">
                <a:cs typeface="Arial"/>
              </a:rPr>
              <a:t>Music ( I attend a choir and enjoy attending festivals)​</a:t>
            </a:r>
          </a:p>
          <a:p>
            <a:pPr marL="228600" indent="-228600">
              <a:buFont typeface=""/>
              <a:buChar char="•"/>
            </a:pPr>
            <a:endParaRPr lang="en-US" dirty="0"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dirty="0">
                <a:cs typeface="Arial"/>
              </a:rPr>
              <a:t>Watch tv particularly F1 and other sports. I enjoyed the Olympics and Euros</a:t>
            </a:r>
          </a:p>
        </p:txBody>
      </p:sp>
      <p:pic>
        <p:nvPicPr>
          <p:cNvPr id="7" name="Picture 6" descr="Image result for drama">
            <a:extLst>
              <a:ext uri="{FF2B5EF4-FFF2-40B4-BE49-F238E27FC236}">
                <a16:creationId xmlns:a16="http://schemas.microsoft.com/office/drawing/2014/main" id="{55DABD42-292C-6001-6B31-B92878801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932" y="554491"/>
            <a:ext cx="3756553" cy="1805388"/>
          </a:xfrm>
          <a:prstGeom prst="rect">
            <a:avLst/>
          </a:prstGeom>
        </p:spPr>
      </p:pic>
      <p:pic>
        <p:nvPicPr>
          <p:cNvPr id="8" name="Picture 7" descr="Image result for stand and deliver youth theatre">
            <a:extLst>
              <a:ext uri="{FF2B5EF4-FFF2-40B4-BE49-F238E27FC236}">
                <a16:creationId xmlns:a16="http://schemas.microsoft.com/office/drawing/2014/main" id="{6320F479-E3EB-8441-C422-F36C97B49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807" y="4212092"/>
            <a:ext cx="2015217" cy="2091417"/>
          </a:xfrm>
          <a:prstGeom prst="rect">
            <a:avLst/>
          </a:prstGeom>
        </p:spPr>
      </p:pic>
      <p:pic>
        <p:nvPicPr>
          <p:cNvPr id="9" name="Picture 8" descr="Image result for Rock Choir Logo.png">
            <a:extLst>
              <a:ext uri="{FF2B5EF4-FFF2-40B4-BE49-F238E27FC236}">
                <a16:creationId xmlns:a16="http://schemas.microsoft.com/office/drawing/2014/main" id="{BB59C8ED-A836-DB92-E466-FF284905C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029" y="4342757"/>
            <a:ext cx="2015217" cy="196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1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EDBB-0BD4-47BE-5ACB-502E5C88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455973"/>
            <a:ext cx="9238434" cy="857559"/>
          </a:xfrm>
        </p:spPr>
        <p:txBody>
          <a:bodyPr/>
          <a:lstStyle/>
          <a:p>
            <a:r>
              <a:rPr lang="en-US" dirty="0"/>
              <a:t>Project Pilot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DF740-A9A4-AEE7-7B50-71450BD7F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1524000"/>
            <a:ext cx="9238434" cy="48739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Learned about the scheme through social media</a:t>
            </a:r>
          </a:p>
          <a:p>
            <a:r>
              <a:rPr lang="en-US" dirty="0"/>
              <a:t>Asked college to make further enquiries on my behalf</a:t>
            </a:r>
          </a:p>
          <a:p>
            <a:r>
              <a:rPr lang="en-US" dirty="0"/>
              <a:t>Attended an interview in the Galleries</a:t>
            </a:r>
          </a:p>
          <a:p>
            <a:r>
              <a:rPr lang="en-US" dirty="0"/>
              <a:t>I was very nervous as this was my first proper interview with people I didn't know. Dad made me wear a suit! Only time I have worn a suit is to prom and a wedding.</a:t>
            </a:r>
          </a:p>
          <a:p>
            <a:r>
              <a:rPr lang="en-US" dirty="0"/>
              <a:t>The interview was both task based and written.  Was anxious to find out if I was successful.</a:t>
            </a:r>
          </a:p>
          <a:p>
            <a:r>
              <a:rPr lang="en-US" dirty="0"/>
              <a:t>I attend classroom-based learning with other interns. These have become friends. </a:t>
            </a:r>
          </a:p>
          <a:p>
            <a:r>
              <a:rPr lang="en-US" dirty="0"/>
              <a:t>The learning has been around skills associated with entering the job market such as applications and cover letters.</a:t>
            </a:r>
          </a:p>
          <a:p>
            <a:r>
              <a:rPr lang="en-US" dirty="0"/>
              <a:t>Fantastic support from Project Pilot Staff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E64D3-4F0E-DEF7-A8C6-642EB0204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FA2A0-56E9-425F-84AC-47F10F6BB06C}" type="datetime1">
              <a:rPr lang="en-US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DD62A-9DA6-9554-76DC-45372A1F3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7A75-44A8-5BBA-5387-E04FB89F1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1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6E5A0-8463-BCC7-4CFA-DFB076B29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455973"/>
            <a:ext cx="9238434" cy="857559"/>
          </a:xfrm>
        </p:spPr>
        <p:txBody>
          <a:bodyPr/>
          <a:lstStyle/>
          <a:p>
            <a:r>
              <a:rPr lang="en-US" dirty="0"/>
              <a:t>My First Placement – Mollies Diner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8B22B-23F5-7F47-77C0-5EBEB1E4F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5" y="1524000"/>
            <a:ext cx="9507375" cy="38100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Mollies is an American style Diner and Motel situated at Cribbs Causeway. </a:t>
            </a:r>
          </a:p>
          <a:p>
            <a:r>
              <a:rPr lang="en-US" dirty="0"/>
              <a:t>I have to travel on two buses to get to the placement each day</a:t>
            </a:r>
          </a:p>
          <a:p>
            <a:r>
              <a:rPr lang="en-US" dirty="0"/>
              <a:t>Was very nervous on my first day but Liam was incredibly helpful in my learning and training</a:t>
            </a:r>
          </a:p>
          <a:p>
            <a:r>
              <a:rPr lang="en-US" dirty="0"/>
              <a:t>Became more confident after my training and when I started work in the Diner</a:t>
            </a:r>
          </a:p>
          <a:p>
            <a:r>
              <a:rPr lang="en-US" dirty="0"/>
              <a:t>My job coach has helped me to learn hospitality skills and created a table layout plan to remind me where everything goes</a:t>
            </a:r>
          </a:p>
          <a:p>
            <a:r>
              <a:rPr lang="en-US" dirty="0"/>
              <a:t>Staff help me to learn from my mistakes. Very encouraging!</a:t>
            </a:r>
          </a:p>
          <a:p>
            <a:r>
              <a:rPr lang="en-US" dirty="0"/>
              <a:t>All the staff are friendly and involve me in their conversations</a:t>
            </a:r>
          </a:p>
          <a:p>
            <a:r>
              <a:rPr lang="en-US" dirty="0"/>
              <a:t>The customers are also nice, I even got a tip!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CA4D2-1406-C943-D87E-7862D25B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4611-D13B-444B-8B65-6B9AB9FBEC11}" type="datetime1">
              <a:rPr lang="en-US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653DD-DD93-8E0C-6B50-98E2B5EAC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9E404-C2A6-7C53-04D4-8F78E5C7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5</a:t>
            </a:fld>
            <a:endParaRPr lang="en-US"/>
          </a:p>
        </p:txBody>
      </p:sp>
      <p:pic>
        <p:nvPicPr>
          <p:cNvPr id="7" name="Picture 6" descr="Image result for mollies diner logo">
            <a:extLst>
              <a:ext uri="{FF2B5EF4-FFF2-40B4-BE49-F238E27FC236}">
                <a16:creationId xmlns:a16="http://schemas.microsoft.com/office/drawing/2014/main" id="{3D9CB82A-034F-E1AA-AC04-295444FD4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616" y="5715260"/>
            <a:ext cx="2692440" cy="68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A2985-CD31-1CC0-13A9-43574415A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481" y="457742"/>
            <a:ext cx="5009334" cy="1190934"/>
          </a:xfrm>
        </p:spPr>
        <p:txBody>
          <a:bodyPr/>
          <a:lstStyle/>
          <a:p>
            <a:r>
              <a:rPr lang="en-US" dirty="0"/>
              <a:t>Photos from mollies 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 descr="A person standing behind a counter&#10;&#10;Description automatically generated">
            <a:extLst>
              <a:ext uri="{FF2B5EF4-FFF2-40B4-BE49-F238E27FC236}">
                <a16:creationId xmlns:a16="http://schemas.microsoft.com/office/drawing/2014/main" id="{0A2DDFFC-0163-A3D3-EC1B-EA5892FCC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5215" r="6010" b="14101"/>
          <a:stretch/>
        </p:blipFill>
        <p:spPr>
          <a:xfrm>
            <a:off x="897701" y="2019145"/>
            <a:ext cx="4531861" cy="4236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8F2F3-C3F4-000D-436F-F43859CD8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8E2-4E90-4288-870F-486753C7AF4E}" type="datetime1">
              <a:rPr lang="en-US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75DF0-2393-A238-04E3-9429ED010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03D46-C8BC-CF10-C59B-338F5AF7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C0B3C0-BFBE-9E86-1AB0-409F61203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048" y="3409321"/>
            <a:ext cx="2248972" cy="2849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82456-2C81-0B98-1836-6020C4358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905" y="301026"/>
            <a:ext cx="2733675" cy="2047875"/>
          </a:xfrm>
          <a:prstGeom prst="rect">
            <a:avLst/>
          </a:prstGeom>
        </p:spPr>
      </p:pic>
      <p:pic>
        <p:nvPicPr>
          <p:cNvPr id="12" name="Picture 11" descr="A child holding a tray of food and glasses&#10;&#10;Description automatically generated">
            <a:extLst>
              <a:ext uri="{FF2B5EF4-FFF2-40B4-BE49-F238E27FC236}">
                <a16:creationId xmlns:a16="http://schemas.microsoft.com/office/drawing/2014/main" id="{BD5606A7-9F71-0E07-69A2-E50967C91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63858" y="3459381"/>
            <a:ext cx="3205544" cy="23879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F1C198-F5F0-C3F8-4646-FBBD08132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347925" y="624876"/>
            <a:ext cx="2601097" cy="195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8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8B012-7236-38C6-442B-66F06B943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Hopes And Dreams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99003-CF06-A294-70AE-116408C0D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What would I like to happen next? </a:t>
            </a:r>
          </a:p>
          <a:p>
            <a:r>
              <a:rPr lang="en-US" dirty="0"/>
              <a:t>Now I have a job at Mollies, I want to continue to make progress learning new skills and working in different areas to make me more valuable to the company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would I like to be doing in 3 years time ? </a:t>
            </a:r>
          </a:p>
          <a:p>
            <a:r>
              <a:rPr lang="en-US" dirty="0"/>
              <a:t>Well, they are currently advertising for a General Manager, so maybe I might slip an application in.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0544-7D7B-BACE-B697-99E5267E7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0BF1-3433-46BE-B8DF-7F46906120ED}" type="datetime1">
              <a:rPr lang="en-US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A5C5B-4512-CAC3-3CBD-66A36CF88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CA8E3-9B9B-92B3-B1F5-D6655F3C0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2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B5CD5-900D-FAEA-9A9C-42FFE4568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75F90-9F53-4071-8389-16B0179CB7A1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B6AF3-1383-0718-E9D7-2FF6506B1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805CD-17AB-90B7-6326-44898A622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B3AEA3-045D-B224-0789-A0536001F4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72" y="721217"/>
            <a:ext cx="7864856" cy="541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3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rtalVTI">
  <a:themeElements>
    <a:clrScheme name="PortalVTI">
      <a:dk1>
        <a:sysClr val="windowText" lastClr="000000"/>
      </a:dk1>
      <a:lt1>
        <a:sysClr val="window" lastClr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PortalVTI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Portal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E3A4BB4D-5227-4A6D-99D3-DBAB0FE4C68F}" vid="{BE515EFD-5A7A-4BFE-BE06-A21DB8499C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</TotalTime>
  <Words>444</Words>
  <Application>Microsoft Office PowerPoint</Application>
  <PresentationFormat>Widescreen</PresentationFormat>
  <Paragraphs>69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Trade Gothic Next Cond</vt:lpstr>
      <vt:lpstr>Trade Gothic Next Light</vt:lpstr>
      <vt:lpstr>PortalVTI</vt:lpstr>
      <vt:lpstr>My Journey</vt:lpstr>
      <vt:lpstr>About Me</vt:lpstr>
      <vt:lpstr>Hobbies </vt:lpstr>
      <vt:lpstr>Project Pilot</vt:lpstr>
      <vt:lpstr>My First Placement – Mollies Diner</vt:lpstr>
      <vt:lpstr>Photos from mollies  </vt:lpstr>
      <vt:lpstr>Hopes And Dreams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Bob .</cp:lastModifiedBy>
  <cp:revision>12</cp:revision>
  <dcterms:created xsi:type="dcterms:W3CDTF">2024-10-17T16:36:03Z</dcterms:created>
  <dcterms:modified xsi:type="dcterms:W3CDTF">2024-11-01T08:53:07Z</dcterms:modified>
</cp:coreProperties>
</file>